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6" r:id="rId3"/>
    <p:sldId id="268" r:id="rId4"/>
    <p:sldId id="267" r:id="rId5"/>
    <p:sldId id="270" r:id="rId6"/>
    <p:sldId id="271" r:id="rId7"/>
    <p:sldId id="273" r:id="rId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0" autoAdjust="0"/>
    <p:restoredTop sz="94660"/>
  </p:normalViewPr>
  <p:slideViewPr>
    <p:cSldViewPr snapToGrid="0">
      <p:cViewPr varScale="1">
        <p:scale>
          <a:sx n="46" d="100"/>
          <a:sy n="46" d="100"/>
        </p:scale>
        <p:origin x="72" y="6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9FFF32-B470-4383-B8C8-D057F836E2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9B8487B-737F-4704-958C-CD8F795A0B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3227622-00D7-4093-A0E5-5C75465956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D3BF-84EF-4F8A-9F24-44EBC5984044}" type="datetimeFigureOut">
              <a:rPr lang="ko-KR" altLang="en-US" smtClean="0"/>
              <a:t>2020-08-18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8AAA39A-329A-4234-B834-0CED57509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7745A0E-B391-487A-90FD-A4E2ED24E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67710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6B45FD-879C-4C05-9674-AF2CC9C7D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6DEB84A-293B-4137-B445-A7271DF1D3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C663670-1DFE-4B57-9C65-6F642CA7E1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D3BF-84EF-4F8A-9F24-44EBC5984044}" type="datetimeFigureOut">
              <a:rPr lang="ko-KR" altLang="en-US" smtClean="0"/>
              <a:t>2020-08-18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9EA63C4-C6F4-43D6-9985-690F84EA15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C30CD73-9ADD-4161-BD89-D50A9BF66A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23626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8ED6472-6553-4909-B7DD-6A771E1D989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5629074-4D96-4BB1-B472-CA46473701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88EA7C5-478F-4B2D-9498-4CB54FD4EB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D3BF-84EF-4F8A-9F24-44EBC5984044}" type="datetimeFigureOut">
              <a:rPr lang="ko-KR" altLang="en-US" smtClean="0"/>
              <a:t>2020-08-18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998003B-DED4-405C-AA4D-FF5A20314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22B0488-E5A1-4E9F-B49C-1E42A81B5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18691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3A3A63-E65F-4BC6-A17B-A8A16923B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636260-5824-4706-A2BE-1C581C9DDE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3F15A7-97ED-4B78-995C-E741DEAA1D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D3BF-84EF-4F8A-9F24-44EBC5984044}" type="datetimeFigureOut">
              <a:rPr lang="ko-KR" altLang="en-US" smtClean="0"/>
              <a:t>2020-08-18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345F852-C35B-4370-8E26-4EDBD311A8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3D926A0-5D2E-42A7-AE97-EE9239109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14913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4B72F4-FD0A-41D4-AD99-BF45162C8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C82CEFA-EBC4-4B54-9754-36C9E54098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785977A-7727-40BE-8FA4-17F90AF091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D3BF-84EF-4F8A-9F24-44EBC5984044}" type="datetimeFigureOut">
              <a:rPr lang="ko-KR" altLang="en-US" smtClean="0"/>
              <a:t>2020-08-18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F7EFBE5-BABE-4F88-8C6C-3429F2071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7EC9EF-3622-4C26-A92F-BAD8DFFA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49900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560AC8-CC46-4753-9F0D-B80E009B3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69AD6B-C3C7-40BF-A46B-1541233684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469302C-4C45-4CB5-9B47-4D61ED2AFF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E80D3B0-B5FD-4F67-886F-C934172E77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D3BF-84EF-4F8A-9F24-44EBC5984044}" type="datetimeFigureOut">
              <a:rPr lang="ko-KR" altLang="en-US" smtClean="0"/>
              <a:t>2020-08-18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2963CB4-C60E-4D5A-8647-96D3ECFA32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D966A73-645D-4269-A4AD-00E13B2E05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18702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8140FF-4868-473F-AF5C-3430F18D1A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66734B8-B676-426A-B279-2141C876B8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C310DDE-512A-4128-BA7D-F12BF4B327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BBF46F-F092-4F6F-98AE-FAE05214259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69DFDFE-A054-4F54-AB3A-D9343119035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FEC3A17-523D-47B9-9BE1-2D0EFE4301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D3BF-84EF-4F8A-9F24-44EBC5984044}" type="datetimeFigureOut">
              <a:rPr lang="ko-KR" altLang="en-US" smtClean="0"/>
              <a:t>2020-08-18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F21C166-F63C-4F94-A63B-A88E7F3E7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925C2CB-CAFE-45A6-BE32-049B634F9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05687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B1E05A-DF75-4CA6-A06F-604B17933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7F4B2D2-1286-48B6-837A-ED44988577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D3BF-84EF-4F8A-9F24-44EBC5984044}" type="datetimeFigureOut">
              <a:rPr lang="ko-KR" altLang="en-US" smtClean="0"/>
              <a:t>2020-08-18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5246251-5760-416B-AED2-4B5B903F9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0E0D2F5-79ED-4549-9A92-6FAABE965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17014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F94595E-636E-431E-929D-49E57C79A0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D3BF-84EF-4F8A-9F24-44EBC5984044}" type="datetimeFigureOut">
              <a:rPr lang="ko-KR" altLang="en-US" smtClean="0"/>
              <a:t>2020-08-18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CA9D4BD-53BD-4753-B46C-ACD63E65B6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3B7B758-FE53-4747-84FB-E20FA05414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36553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75234E-3DD8-479C-ADA5-47E97AB18D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56F650-A285-497E-B597-AA0B941D57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1300762-7EE7-408E-BB18-599544CBA3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3E2A282-4046-4E91-9F08-5141E7A2B2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D3BF-84EF-4F8A-9F24-44EBC5984044}" type="datetimeFigureOut">
              <a:rPr lang="ko-KR" altLang="en-US" smtClean="0"/>
              <a:t>2020-08-18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7D2486B-EE28-49DF-8435-680E455F5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887D9BC-A482-4702-9D50-697AAF4071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51571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A023AE-E4E1-4F92-9BB8-E0E3252DF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9F6DD09-DA11-467D-B2DC-4AF0D2017E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DEBB1B0-D4B3-4B9F-92E5-A7D673F903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548B215-B2B0-49B9-AD0C-0AF601494F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D3BF-84EF-4F8A-9F24-44EBC5984044}" type="datetimeFigureOut">
              <a:rPr lang="ko-KR" altLang="en-US" smtClean="0"/>
              <a:t>2020-08-18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2F91CCD-7896-4B02-BC44-11B98107F4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93C9513-90B2-4E23-96C3-1B8042A40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84455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E4CFDF1-6D4B-42EC-BA91-B73B47453A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CB73856-8B14-4868-AD2C-22C5EE3E0C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FB4DF56-BD73-4C77-9AA5-FD061B5B8EB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93D3BF-84EF-4F8A-9F24-44EBC5984044}" type="datetimeFigureOut">
              <a:rPr lang="ko-KR" altLang="en-US" smtClean="0"/>
              <a:t>2020-08-18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6BD7BDB-5CA5-4CA7-95C9-0333D8031F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24E1287-7A8F-4E6F-9F20-1482233E25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6194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4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D97CAC-92D9-4E3E-9A32-F36C990B250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b="1" dirty="0"/>
              <a:t>화면 기획</a:t>
            </a:r>
          </a:p>
        </p:txBody>
      </p:sp>
    </p:spTree>
    <p:extLst>
      <p:ext uri="{BB962C8B-B14F-4D97-AF65-F5344CB8AC3E}">
        <p14:creationId xmlns:p14="http://schemas.microsoft.com/office/powerpoint/2010/main" val="23585740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 descr="컴퓨터, 사진, 앉아있는, 여러개이(가) 표시된 사진&#10;&#10;자동 생성된 설명">
            <a:extLst>
              <a:ext uri="{FF2B5EF4-FFF2-40B4-BE49-F238E27FC236}">
                <a16:creationId xmlns:a16="http://schemas.microsoft.com/office/drawing/2014/main" id="{C1809117-D820-4B60-881C-A92413E8AA0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>
          <a:xfrm>
            <a:off x="2991678" y="1126719"/>
            <a:ext cx="3027282" cy="534713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5865A3A-346F-4F15-A584-7339BE2DFAFF}"/>
              </a:ext>
            </a:extLst>
          </p:cNvPr>
          <p:cNvSpPr txBox="1"/>
          <p:nvPr/>
        </p:nvSpPr>
        <p:spPr>
          <a:xfrm>
            <a:off x="375342" y="241489"/>
            <a:ext cx="47199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b="1" dirty="0"/>
              <a:t>화면 기획 </a:t>
            </a:r>
            <a:r>
              <a:rPr lang="en-US" altLang="ko-KR" sz="3200" b="1" dirty="0"/>
              <a:t>– </a:t>
            </a:r>
            <a:r>
              <a:rPr lang="ko-KR" altLang="en-US" sz="3200" b="1" dirty="0"/>
              <a:t>메인 화면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1B1B7EB-3717-4F14-9062-0FD093CD82FB}"/>
              </a:ext>
            </a:extLst>
          </p:cNvPr>
          <p:cNvSpPr/>
          <p:nvPr/>
        </p:nvSpPr>
        <p:spPr>
          <a:xfrm>
            <a:off x="-385590" y="241489"/>
            <a:ext cx="5541484" cy="584775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6445D33-E34A-4230-B6E1-7E05BFC662A0}"/>
              </a:ext>
            </a:extLst>
          </p:cNvPr>
          <p:cNvCxnSpPr>
            <a:cxnSpLocks/>
          </p:cNvCxnSpPr>
          <p:nvPr/>
        </p:nvCxnSpPr>
        <p:spPr>
          <a:xfrm>
            <a:off x="8643668" y="0"/>
            <a:ext cx="0" cy="6858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8BA9724-64EF-42A1-9293-E353270C338A}"/>
              </a:ext>
            </a:extLst>
          </p:cNvPr>
          <p:cNvSpPr/>
          <p:nvPr/>
        </p:nvSpPr>
        <p:spPr>
          <a:xfrm>
            <a:off x="8643668" y="0"/>
            <a:ext cx="3548330" cy="8262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Description</a:t>
            </a:r>
            <a:endParaRPr lang="ko-KR" altLang="en-US" sz="24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92A800-4004-4BD4-8C91-07B64CA0421C}"/>
              </a:ext>
            </a:extLst>
          </p:cNvPr>
          <p:cNvSpPr txBox="1"/>
          <p:nvPr/>
        </p:nvSpPr>
        <p:spPr>
          <a:xfrm>
            <a:off x="8643668" y="1011511"/>
            <a:ext cx="3509294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1)</a:t>
            </a:r>
            <a:r>
              <a:rPr lang="ko-KR" altLang="en-US" sz="1400" dirty="0"/>
              <a:t> 현재 스테이지 이름 표시</a:t>
            </a:r>
            <a:endParaRPr lang="en-US" altLang="ko-KR" sz="1400" dirty="0"/>
          </a:p>
          <a:p>
            <a:pPr marL="342900" indent="-342900">
              <a:buAutoNum type="arabicParenR"/>
            </a:pP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/>
              <a:t>2) </a:t>
            </a:r>
            <a:r>
              <a:rPr lang="ko-KR" altLang="en-US" sz="1400" dirty="0"/>
              <a:t>자동 전투 화면</a:t>
            </a:r>
            <a:endParaRPr lang="en-US" altLang="ko-KR" sz="1400" dirty="0"/>
          </a:p>
          <a:p>
            <a:r>
              <a:rPr lang="en-US" altLang="ko-KR" sz="1400" dirty="0"/>
              <a:t>    - </a:t>
            </a:r>
            <a:r>
              <a:rPr lang="ko-KR" altLang="en-US" sz="1400" dirty="0"/>
              <a:t>각 </a:t>
            </a:r>
            <a:r>
              <a:rPr lang="en-US" altLang="ko-KR" sz="1400" dirty="0"/>
              <a:t>10</a:t>
            </a:r>
            <a:r>
              <a:rPr lang="ko-KR" altLang="en-US" sz="1400" dirty="0"/>
              <a:t>층 마다 보스가 존재</a:t>
            </a:r>
            <a:endParaRPr lang="en-US" altLang="ko-KR" sz="1400" dirty="0"/>
          </a:p>
          <a:p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/>
              <a:t>3) </a:t>
            </a:r>
            <a:r>
              <a:rPr lang="ko-KR" altLang="en-US" sz="1400" dirty="0"/>
              <a:t>현재 가지고 있는 재화 표시</a:t>
            </a:r>
            <a:endParaRPr lang="en-US" altLang="ko-KR" sz="1400" dirty="0"/>
          </a:p>
          <a:p>
            <a:r>
              <a:rPr lang="en-US" altLang="ko-KR" sz="1400" dirty="0"/>
              <a:t>    - </a:t>
            </a:r>
            <a:r>
              <a:rPr lang="ko-KR" altLang="en-US" sz="1400" dirty="0"/>
              <a:t>식량</a:t>
            </a:r>
            <a:r>
              <a:rPr lang="en-US" altLang="ko-KR" sz="1400" dirty="0"/>
              <a:t> </a:t>
            </a:r>
          </a:p>
          <a:p>
            <a:r>
              <a:rPr lang="en-US" altLang="ko-KR" sz="1400" dirty="0"/>
              <a:t>      </a:t>
            </a:r>
            <a:r>
              <a:rPr lang="ko-KR" altLang="en-US" sz="1400" dirty="0"/>
              <a:t>적 처치</a:t>
            </a:r>
            <a:r>
              <a:rPr lang="en-US" altLang="ko-KR" sz="1400" dirty="0"/>
              <a:t>, </a:t>
            </a:r>
            <a:r>
              <a:rPr lang="ko-KR" altLang="en-US" sz="1400" dirty="0"/>
              <a:t>훈련을 통하여 수급</a:t>
            </a:r>
            <a:endParaRPr lang="en-US" altLang="ko-KR" sz="1400" dirty="0"/>
          </a:p>
          <a:p>
            <a:r>
              <a:rPr lang="en-US" altLang="ko-KR" sz="1400" dirty="0"/>
              <a:t>( </a:t>
            </a:r>
            <a:r>
              <a:rPr lang="ko-KR" altLang="en-US" sz="1400" dirty="0"/>
              <a:t>훈련</a:t>
            </a:r>
            <a:r>
              <a:rPr lang="en-US" altLang="ko-KR" sz="1400" dirty="0"/>
              <a:t>, </a:t>
            </a:r>
            <a:r>
              <a:rPr lang="ko-KR" altLang="en-US" sz="1400" dirty="0"/>
              <a:t>무기</a:t>
            </a:r>
            <a:r>
              <a:rPr lang="en-US" altLang="ko-KR" sz="1400" dirty="0"/>
              <a:t> </a:t>
            </a:r>
            <a:r>
              <a:rPr lang="ko-KR" altLang="en-US" sz="1400" dirty="0"/>
              <a:t>업그레이드에 사용 </a:t>
            </a:r>
            <a:r>
              <a:rPr lang="en-US" altLang="ko-KR" sz="1400" dirty="0"/>
              <a:t>)</a:t>
            </a:r>
          </a:p>
          <a:p>
            <a:r>
              <a:rPr lang="en-US" altLang="ko-KR" sz="1400" dirty="0"/>
              <a:t>    - </a:t>
            </a:r>
            <a:r>
              <a:rPr lang="ko-KR" altLang="en-US" sz="1400" dirty="0"/>
              <a:t>지식</a:t>
            </a:r>
            <a:endParaRPr lang="en-US" altLang="ko-KR" sz="1400" dirty="0"/>
          </a:p>
          <a:p>
            <a:r>
              <a:rPr lang="en-US" altLang="ko-KR" sz="1400" dirty="0"/>
              <a:t>      </a:t>
            </a:r>
            <a:r>
              <a:rPr lang="ko-KR" altLang="en-US" sz="1400" dirty="0"/>
              <a:t>보스를 처치 시 수급</a:t>
            </a:r>
            <a:endParaRPr lang="en-US" altLang="ko-KR" sz="1400" dirty="0"/>
          </a:p>
          <a:p>
            <a:r>
              <a:rPr lang="en-US" altLang="ko-KR" sz="1400" dirty="0"/>
              <a:t>( </a:t>
            </a:r>
            <a:r>
              <a:rPr lang="ko-KR" altLang="en-US" sz="1400" dirty="0"/>
              <a:t>보물 또는 상점에서 구입할 때 사용 </a:t>
            </a:r>
            <a:r>
              <a:rPr lang="en-US" altLang="ko-KR" sz="1400" dirty="0"/>
              <a:t>)</a:t>
            </a:r>
          </a:p>
          <a:p>
            <a:r>
              <a:rPr lang="en-US" altLang="ko-KR" sz="1400" dirty="0"/>
              <a:t>    - </a:t>
            </a:r>
            <a:r>
              <a:rPr lang="ko-KR" altLang="en-US" sz="1400" dirty="0"/>
              <a:t>금</a:t>
            </a:r>
            <a:endParaRPr lang="en-US" altLang="ko-KR" sz="1400" dirty="0"/>
          </a:p>
          <a:p>
            <a:r>
              <a:rPr lang="en-US" altLang="ko-KR" sz="1400" dirty="0"/>
              <a:t>      </a:t>
            </a:r>
            <a:r>
              <a:rPr lang="ko-KR" altLang="en-US" sz="1400" dirty="0"/>
              <a:t>유료 재화</a:t>
            </a:r>
            <a:endParaRPr lang="en-US" altLang="ko-KR" sz="1400" dirty="0"/>
          </a:p>
          <a:p>
            <a:r>
              <a:rPr lang="en-US" altLang="ko-KR" sz="1400" dirty="0"/>
              <a:t>( </a:t>
            </a:r>
            <a:r>
              <a:rPr lang="ko-KR" altLang="en-US" sz="1400" dirty="0"/>
              <a:t>특정 보물</a:t>
            </a:r>
            <a:r>
              <a:rPr lang="en-US" altLang="ko-KR" sz="1400" dirty="0"/>
              <a:t>, </a:t>
            </a:r>
            <a:r>
              <a:rPr lang="ko-KR" altLang="en-US" sz="1400" dirty="0"/>
              <a:t>상점에서 구입할 때 사용 </a:t>
            </a:r>
            <a:r>
              <a:rPr lang="en-US" altLang="ko-KR" sz="1400" dirty="0"/>
              <a:t>)</a:t>
            </a:r>
          </a:p>
          <a:p>
            <a:endParaRPr lang="en-US" altLang="ko-KR" sz="1400" dirty="0"/>
          </a:p>
          <a:p>
            <a:r>
              <a:rPr lang="en-US" altLang="ko-KR" sz="1400" dirty="0"/>
              <a:t>4) </a:t>
            </a:r>
            <a:r>
              <a:rPr lang="ko-KR" altLang="en-US" sz="1400" dirty="0"/>
              <a:t>재화</a:t>
            </a:r>
            <a:r>
              <a:rPr lang="en-US" altLang="ko-KR" sz="1400" dirty="0"/>
              <a:t>, </a:t>
            </a:r>
            <a:r>
              <a:rPr lang="ko-KR" altLang="en-US" sz="1400" dirty="0"/>
              <a:t>무기를 업그레이드 할 수 있는 곳</a:t>
            </a:r>
            <a:endParaRPr lang="en-US" altLang="ko-KR" sz="1400" dirty="0"/>
          </a:p>
          <a:p>
            <a:r>
              <a:rPr lang="en-US" altLang="ko-KR" sz="1400" dirty="0"/>
              <a:t>   - </a:t>
            </a:r>
            <a:r>
              <a:rPr lang="ko-KR" altLang="en-US" sz="1400" dirty="0"/>
              <a:t>훈련</a:t>
            </a:r>
            <a:r>
              <a:rPr lang="en-US" altLang="ko-KR" sz="1400" dirty="0"/>
              <a:t>, </a:t>
            </a:r>
            <a:r>
              <a:rPr lang="ko-KR" altLang="en-US" sz="1400" dirty="0"/>
              <a:t>무기를 누를 시 </a:t>
            </a:r>
            <a:r>
              <a:rPr lang="en-US" altLang="ko-KR" sz="1400" dirty="0"/>
              <a:t>(4) </a:t>
            </a:r>
            <a:r>
              <a:rPr lang="ko-KR" altLang="en-US" sz="1400" dirty="0"/>
              <a:t>만 바뀜</a:t>
            </a:r>
            <a:endParaRPr lang="en-US" altLang="ko-KR" sz="1400" dirty="0"/>
          </a:p>
          <a:p>
            <a:endParaRPr lang="en-US" altLang="ko-KR" sz="1400" dirty="0"/>
          </a:p>
          <a:p>
            <a:endParaRPr lang="en-US" altLang="ko-KR" sz="1400" dirty="0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4D035708-801B-45A7-9D1E-EC6AA386BA4D}"/>
              </a:ext>
            </a:extLst>
          </p:cNvPr>
          <p:cNvSpPr/>
          <p:nvPr/>
        </p:nvSpPr>
        <p:spPr>
          <a:xfrm>
            <a:off x="6239695" y="1113505"/>
            <a:ext cx="299301" cy="29930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DDB8FBB7-BFAC-4059-8DFB-2A41DDDC972A}"/>
              </a:ext>
            </a:extLst>
          </p:cNvPr>
          <p:cNvSpPr/>
          <p:nvPr/>
        </p:nvSpPr>
        <p:spPr>
          <a:xfrm>
            <a:off x="6242988" y="3129699"/>
            <a:ext cx="299301" cy="29930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FBA722B6-8759-47D5-B1A2-3681C6633F0A}"/>
              </a:ext>
            </a:extLst>
          </p:cNvPr>
          <p:cNvSpPr/>
          <p:nvPr/>
        </p:nvSpPr>
        <p:spPr>
          <a:xfrm>
            <a:off x="6239694" y="4470277"/>
            <a:ext cx="299301" cy="29930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58F462E1-A04D-4292-BE46-9FAD7D3F3E18}"/>
              </a:ext>
            </a:extLst>
          </p:cNvPr>
          <p:cNvSpPr/>
          <p:nvPr/>
        </p:nvSpPr>
        <p:spPr>
          <a:xfrm>
            <a:off x="6239695" y="1971951"/>
            <a:ext cx="299301" cy="29930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5B13DA11-6D65-4780-8B9B-30DE5CB644A0}"/>
              </a:ext>
            </a:extLst>
          </p:cNvPr>
          <p:cNvSpPr/>
          <p:nvPr/>
        </p:nvSpPr>
        <p:spPr>
          <a:xfrm>
            <a:off x="3111967" y="3129699"/>
            <a:ext cx="2713704" cy="299302"/>
          </a:xfrm>
          <a:prstGeom prst="rect">
            <a:avLst/>
          </a:prstGeom>
          <a:noFill/>
          <a:ln w="31750">
            <a:solidFill>
              <a:schemeClr val="accent2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AB0B1DA0-A54E-471A-B834-22A0E9302C64}"/>
              </a:ext>
            </a:extLst>
          </p:cNvPr>
          <p:cNvSpPr/>
          <p:nvPr/>
        </p:nvSpPr>
        <p:spPr>
          <a:xfrm>
            <a:off x="3069771" y="3576176"/>
            <a:ext cx="2827748" cy="2087505"/>
          </a:xfrm>
          <a:prstGeom prst="rect">
            <a:avLst/>
          </a:prstGeom>
          <a:noFill/>
          <a:ln w="31750">
            <a:solidFill>
              <a:schemeClr val="accent2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B2B3A382-1419-4E78-89F8-DE79BE1632A4}"/>
              </a:ext>
            </a:extLst>
          </p:cNvPr>
          <p:cNvCxnSpPr>
            <a:cxnSpLocks/>
            <a:stCxn id="41" idx="3"/>
            <a:endCxn id="37" idx="2"/>
          </p:cNvCxnSpPr>
          <p:nvPr/>
        </p:nvCxnSpPr>
        <p:spPr>
          <a:xfrm>
            <a:off x="5825671" y="3279350"/>
            <a:ext cx="417317" cy="0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7BC8CD51-8B18-4FF6-8FF3-1F48C06981DE}"/>
              </a:ext>
            </a:extLst>
          </p:cNvPr>
          <p:cNvCxnSpPr>
            <a:cxnSpLocks/>
            <a:stCxn id="42" idx="3"/>
            <a:endCxn id="38" idx="2"/>
          </p:cNvCxnSpPr>
          <p:nvPr/>
        </p:nvCxnSpPr>
        <p:spPr>
          <a:xfrm flipV="1">
            <a:off x="5897519" y="4619928"/>
            <a:ext cx="342175" cy="1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E25EAE28-38D5-43FB-A89F-213BEDB02D86}"/>
              </a:ext>
            </a:extLst>
          </p:cNvPr>
          <p:cNvSpPr/>
          <p:nvPr/>
        </p:nvSpPr>
        <p:spPr>
          <a:xfrm>
            <a:off x="3069771" y="1563496"/>
            <a:ext cx="2827748" cy="1441929"/>
          </a:xfrm>
          <a:prstGeom prst="rect">
            <a:avLst/>
          </a:prstGeom>
          <a:noFill/>
          <a:ln w="31750">
            <a:solidFill>
              <a:schemeClr val="accent2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32622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5865A3A-346F-4F15-A584-7339BE2DFAFF}"/>
              </a:ext>
            </a:extLst>
          </p:cNvPr>
          <p:cNvSpPr txBox="1"/>
          <p:nvPr/>
        </p:nvSpPr>
        <p:spPr>
          <a:xfrm>
            <a:off x="375342" y="241489"/>
            <a:ext cx="47199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b="1" dirty="0"/>
              <a:t>화면 기획 </a:t>
            </a:r>
            <a:r>
              <a:rPr lang="en-US" altLang="ko-KR" sz="3200" b="1" dirty="0"/>
              <a:t>– </a:t>
            </a:r>
            <a:r>
              <a:rPr lang="ko-KR" altLang="en-US" sz="3200" b="1" dirty="0"/>
              <a:t>메인 화면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1B1B7EB-3717-4F14-9062-0FD093CD82FB}"/>
              </a:ext>
            </a:extLst>
          </p:cNvPr>
          <p:cNvSpPr/>
          <p:nvPr/>
        </p:nvSpPr>
        <p:spPr>
          <a:xfrm>
            <a:off x="-385590" y="241489"/>
            <a:ext cx="5541484" cy="584775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6445D33-E34A-4230-B6E1-7E05BFC662A0}"/>
              </a:ext>
            </a:extLst>
          </p:cNvPr>
          <p:cNvCxnSpPr>
            <a:cxnSpLocks/>
          </p:cNvCxnSpPr>
          <p:nvPr/>
        </p:nvCxnSpPr>
        <p:spPr>
          <a:xfrm>
            <a:off x="8643668" y="0"/>
            <a:ext cx="0" cy="6858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8BA9724-64EF-42A1-9293-E353270C338A}"/>
              </a:ext>
            </a:extLst>
          </p:cNvPr>
          <p:cNvSpPr/>
          <p:nvPr/>
        </p:nvSpPr>
        <p:spPr>
          <a:xfrm>
            <a:off x="8643668" y="0"/>
            <a:ext cx="3548330" cy="8262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Description</a:t>
            </a:r>
            <a:endParaRPr lang="ko-KR" altLang="en-US" sz="24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0983D13-0C11-4764-9D72-290E0003AF87}"/>
              </a:ext>
            </a:extLst>
          </p:cNvPr>
          <p:cNvSpPr txBox="1"/>
          <p:nvPr/>
        </p:nvSpPr>
        <p:spPr>
          <a:xfrm>
            <a:off x="8643668" y="1011511"/>
            <a:ext cx="2837636" cy="33239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5) </a:t>
            </a:r>
            <a:r>
              <a:rPr lang="ko-KR" altLang="en-US" sz="1400" dirty="0"/>
              <a:t>훈련 </a:t>
            </a:r>
            <a:r>
              <a:rPr lang="en-US" altLang="ko-KR" sz="1400" dirty="0"/>
              <a:t>UI </a:t>
            </a:r>
            <a:r>
              <a:rPr lang="ko-KR" altLang="en-US" sz="1400" dirty="0"/>
              <a:t>터치 시 </a:t>
            </a:r>
            <a:r>
              <a:rPr lang="en-US" altLang="ko-KR" sz="1400" dirty="0"/>
              <a:t>(4) </a:t>
            </a:r>
            <a:r>
              <a:rPr lang="ko-KR" altLang="en-US" sz="1400" dirty="0"/>
              <a:t>화면 전환</a:t>
            </a:r>
            <a:endParaRPr lang="en-US" altLang="ko-KR" sz="1400" dirty="0"/>
          </a:p>
          <a:p>
            <a:r>
              <a:rPr lang="en-US" altLang="ko-KR" sz="1400" dirty="0">
                <a:hlinkClick r:id="rId2" action="ppaction://hlinksldjump"/>
              </a:rPr>
              <a:t> </a:t>
            </a:r>
            <a:r>
              <a:rPr lang="ko-KR" altLang="en-US" sz="1400" dirty="0">
                <a:solidFill>
                  <a:srgbClr val="FF0000"/>
                </a:solidFill>
                <a:hlinkClick r:id="rId2" action="ppaction://hlinksldjump"/>
              </a:rPr>
              <a:t>▶ 별도 페이지 기획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6) </a:t>
            </a:r>
            <a:r>
              <a:rPr lang="ko-KR" altLang="en-US" sz="1400" dirty="0"/>
              <a:t>무기 </a:t>
            </a:r>
            <a:r>
              <a:rPr lang="en-US" altLang="ko-KR" sz="1400" dirty="0"/>
              <a:t>UI </a:t>
            </a:r>
            <a:r>
              <a:rPr lang="ko-KR" altLang="en-US" sz="1400" dirty="0"/>
              <a:t>터치 시 </a:t>
            </a:r>
            <a:r>
              <a:rPr lang="en-US" altLang="ko-KR" sz="1400" dirty="0"/>
              <a:t>(4) </a:t>
            </a:r>
            <a:r>
              <a:rPr lang="ko-KR" altLang="en-US" sz="1400" dirty="0"/>
              <a:t>화면 전환</a:t>
            </a:r>
            <a:endParaRPr lang="en-US" altLang="ko-KR" sz="1400" dirty="0"/>
          </a:p>
          <a:p>
            <a:r>
              <a:rPr lang="en-US" altLang="ko-KR" sz="1400" dirty="0"/>
              <a:t> </a:t>
            </a:r>
            <a:r>
              <a:rPr lang="ko-KR" altLang="en-US" sz="1400" dirty="0">
                <a:solidFill>
                  <a:srgbClr val="FF0000"/>
                </a:solidFill>
              </a:rPr>
              <a:t>▶ 별도 페이지 기획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7) </a:t>
            </a:r>
            <a:r>
              <a:rPr lang="ko-KR" altLang="en-US" sz="1400" dirty="0"/>
              <a:t>보물 </a:t>
            </a:r>
            <a:r>
              <a:rPr lang="en-US" altLang="ko-KR" sz="1400" dirty="0"/>
              <a:t>UI </a:t>
            </a:r>
            <a:r>
              <a:rPr lang="ko-KR" altLang="en-US" sz="1400" dirty="0"/>
              <a:t>터치 시 </a:t>
            </a:r>
            <a:r>
              <a:rPr lang="en-US" altLang="ko-KR" sz="1400" dirty="0"/>
              <a:t>(4) </a:t>
            </a:r>
            <a:r>
              <a:rPr lang="ko-KR" altLang="en-US" sz="1400" dirty="0"/>
              <a:t>화면 전환</a:t>
            </a:r>
            <a:endParaRPr lang="en-US" altLang="ko-KR" sz="1400" dirty="0"/>
          </a:p>
          <a:p>
            <a:r>
              <a:rPr lang="en-US" altLang="ko-KR" sz="1400" dirty="0"/>
              <a:t> </a:t>
            </a:r>
            <a:r>
              <a:rPr lang="ko-KR" altLang="en-US" sz="1400" dirty="0">
                <a:solidFill>
                  <a:srgbClr val="FF0000"/>
                </a:solidFill>
              </a:rPr>
              <a:t>▶ 별도 페이지 기획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8) </a:t>
            </a:r>
            <a:r>
              <a:rPr lang="ko-KR" altLang="en-US" sz="1400" dirty="0"/>
              <a:t>상점 </a:t>
            </a:r>
            <a:r>
              <a:rPr lang="en-US" altLang="ko-KR" sz="1400" dirty="0" err="1"/>
              <a:t>ui</a:t>
            </a:r>
            <a:r>
              <a:rPr lang="en-US" altLang="ko-KR" sz="1400" dirty="0"/>
              <a:t> </a:t>
            </a:r>
            <a:r>
              <a:rPr lang="ko-KR" altLang="en-US" sz="1400" dirty="0"/>
              <a:t>터치 시 화면이 </a:t>
            </a:r>
            <a:r>
              <a:rPr lang="ko-KR" altLang="en-US" sz="1400" dirty="0" err="1"/>
              <a:t>팝업됨</a:t>
            </a:r>
            <a:endParaRPr lang="en-US" altLang="ko-KR" sz="1400" dirty="0"/>
          </a:p>
          <a:p>
            <a:r>
              <a:rPr lang="en-US" altLang="ko-KR" sz="1400" dirty="0">
                <a:solidFill>
                  <a:srgbClr val="FF0000"/>
                </a:solidFill>
              </a:rPr>
              <a:t> </a:t>
            </a:r>
            <a:r>
              <a:rPr lang="ko-KR" altLang="en-US" sz="1400" dirty="0">
                <a:solidFill>
                  <a:srgbClr val="FF0000"/>
                </a:solidFill>
              </a:rPr>
              <a:t>▶ 별도 페이지 기획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9) </a:t>
            </a:r>
            <a:r>
              <a:rPr lang="ko-KR" altLang="en-US" sz="1400" dirty="0"/>
              <a:t>전장 </a:t>
            </a:r>
            <a:r>
              <a:rPr lang="en-US" altLang="ko-KR" sz="1400" dirty="0"/>
              <a:t>UI </a:t>
            </a:r>
            <a:r>
              <a:rPr lang="ko-KR" altLang="en-US" sz="1400" dirty="0"/>
              <a:t>터치 시 </a:t>
            </a:r>
            <a:r>
              <a:rPr lang="en-US" altLang="ko-KR" sz="1400" dirty="0"/>
              <a:t>(4) </a:t>
            </a:r>
            <a:r>
              <a:rPr lang="ko-KR" altLang="en-US" sz="1400" dirty="0"/>
              <a:t>화면 전환</a:t>
            </a:r>
            <a:endParaRPr lang="en-US" altLang="ko-KR" sz="1400" dirty="0"/>
          </a:p>
          <a:p>
            <a:r>
              <a:rPr lang="en-US" altLang="ko-KR" sz="1400" dirty="0">
                <a:solidFill>
                  <a:srgbClr val="FF0000"/>
                </a:solidFill>
              </a:rPr>
              <a:t> </a:t>
            </a:r>
            <a:r>
              <a:rPr lang="ko-KR" altLang="en-US" sz="1400" dirty="0">
                <a:solidFill>
                  <a:srgbClr val="FF0000"/>
                </a:solidFill>
              </a:rPr>
              <a:t>▶ 별도 페이지 기획</a:t>
            </a:r>
            <a:endParaRPr lang="en-US" altLang="ko-KR" sz="1400" dirty="0">
              <a:solidFill>
                <a:srgbClr val="FF0000"/>
              </a:solidFill>
            </a:endParaRPr>
          </a:p>
          <a:p>
            <a:endParaRPr lang="en-US" altLang="ko-KR" sz="1400" dirty="0"/>
          </a:p>
        </p:txBody>
      </p:sp>
      <p:pic>
        <p:nvPicPr>
          <p:cNvPr id="30" name="그림 29" descr="컴퓨터, 사진, 앉아있는, 여러개이(가) 표시된 사진&#10;&#10;자동 생성된 설명">
            <a:extLst>
              <a:ext uri="{FF2B5EF4-FFF2-40B4-BE49-F238E27FC236}">
                <a16:creationId xmlns:a16="http://schemas.microsoft.com/office/drawing/2014/main" id="{843E7951-07DE-4B52-964B-E94AC05F8BE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>
          <a:xfrm>
            <a:off x="2991678" y="1126719"/>
            <a:ext cx="3027282" cy="5347132"/>
          </a:xfrm>
          <a:prstGeom prst="rect">
            <a:avLst/>
          </a:prstGeom>
        </p:spPr>
      </p:pic>
      <p:sp>
        <p:nvSpPr>
          <p:cNvPr id="34" name="타원 33">
            <a:extLst>
              <a:ext uri="{FF2B5EF4-FFF2-40B4-BE49-F238E27FC236}">
                <a16:creationId xmlns:a16="http://schemas.microsoft.com/office/drawing/2014/main" id="{DF0AEAAF-CC31-4D18-B4F8-B7A31FA97C21}"/>
              </a:ext>
            </a:extLst>
          </p:cNvPr>
          <p:cNvSpPr/>
          <p:nvPr/>
        </p:nvSpPr>
        <p:spPr>
          <a:xfrm>
            <a:off x="4939508" y="6374346"/>
            <a:ext cx="299301" cy="29930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8</a:t>
            </a:r>
            <a:endParaRPr lang="ko-KR" altLang="en-US" dirty="0"/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366695F9-561D-4F2E-9F7F-77406F5A85E7}"/>
              </a:ext>
            </a:extLst>
          </p:cNvPr>
          <p:cNvSpPr/>
          <p:nvPr/>
        </p:nvSpPr>
        <p:spPr>
          <a:xfrm>
            <a:off x="5619619" y="6387458"/>
            <a:ext cx="299301" cy="29930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9</a:t>
            </a:r>
            <a:endParaRPr lang="ko-KR" altLang="en-US" dirty="0"/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B0F5D830-62BC-4110-ADEA-44C17E9ACF60}"/>
              </a:ext>
            </a:extLst>
          </p:cNvPr>
          <p:cNvSpPr/>
          <p:nvPr/>
        </p:nvSpPr>
        <p:spPr>
          <a:xfrm>
            <a:off x="3721144" y="6387458"/>
            <a:ext cx="299301" cy="29930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688B40DE-DF63-4443-A5DB-986024217545}"/>
              </a:ext>
            </a:extLst>
          </p:cNvPr>
          <p:cNvSpPr/>
          <p:nvPr/>
        </p:nvSpPr>
        <p:spPr>
          <a:xfrm>
            <a:off x="3726226" y="5944009"/>
            <a:ext cx="398845" cy="463243"/>
          </a:xfrm>
          <a:prstGeom prst="rect">
            <a:avLst/>
          </a:prstGeom>
          <a:noFill/>
          <a:ln w="31750">
            <a:solidFill>
              <a:schemeClr val="accent2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FE7E06FB-CE4F-48CE-B71F-CDD072236B16}"/>
              </a:ext>
            </a:extLst>
          </p:cNvPr>
          <p:cNvSpPr/>
          <p:nvPr/>
        </p:nvSpPr>
        <p:spPr>
          <a:xfrm>
            <a:off x="4318713" y="5917834"/>
            <a:ext cx="398845" cy="463243"/>
          </a:xfrm>
          <a:prstGeom prst="rect">
            <a:avLst/>
          </a:prstGeom>
          <a:noFill/>
          <a:ln w="31750">
            <a:solidFill>
              <a:schemeClr val="accent2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B88DBB81-B96F-4213-AB6E-B4736BACAF69}"/>
              </a:ext>
            </a:extLst>
          </p:cNvPr>
          <p:cNvSpPr/>
          <p:nvPr/>
        </p:nvSpPr>
        <p:spPr>
          <a:xfrm>
            <a:off x="4901283" y="5896550"/>
            <a:ext cx="419580" cy="477796"/>
          </a:xfrm>
          <a:prstGeom prst="rect">
            <a:avLst/>
          </a:prstGeom>
          <a:noFill/>
          <a:ln w="31750">
            <a:solidFill>
              <a:schemeClr val="accent2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5210E7A6-2635-4E5F-8859-DD45887C68BA}"/>
              </a:ext>
            </a:extLst>
          </p:cNvPr>
          <p:cNvSpPr/>
          <p:nvPr/>
        </p:nvSpPr>
        <p:spPr>
          <a:xfrm>
            <a:off x="5526731" y="5896550"/>
            <a:ext cx="419580" cy="477796"/>
          </a:xfrm>
          <a:prstGeom prst="rect">
            <a:avLst/>
          </a:prstGeom>
          <a:noFill/>
          <a:ln w="31750">
            <a:solidFill>
              <a:schemeClr val="accent2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69D40C90-6602-477F-BDD3-C7642A9564EF}"/>
              </a:ext>
            </a:extLst>
          </p:cNvPr>
          <p:cNvSpPr/>
          <p:nvPr/>
        </p:nvSpPr>
        <p:spPr>
          <a:xfrm>
            <a:off x="4353969" y="6395691"/>
            <a:ext cx="299301" cy="29930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7</a:t>
            </a:r>
            <a:endParaRPr lang="ko-KR" altLang="en-US" dirty="0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49FE5ABA-B779-4B93-9F29-36FCAA8F335D}"/>
              </a:ext>
            </a:extLst>
          </p:cNvPr>
          <p:cNvSpPr/>
          <p:nvPr/>
        </p:nvSpPr>
        <p:spPr>
          <a:xfrm>
            <a:off x="3111967" y="5937602"/>
            <a:ext cx="398845" cy="463243"/>
          </a:xfrm>
          <a:prstGeom prst="rect">
            <a:avLst/>
          </a:prstGeom>
          <a:noFill/>
          <a:ln w="31750">
            <a:solidFill>
              <a:schemeClr val="accent2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D1D8A367-714E-4E78-B941-FF59BA5630D9}"/>
              </a:ext>
            </a:extLst>
          </p:cNvPr>
          <p:cNvSpPr/>
          <p:nvPr/>
        </p:nvSpPr>
        <p:spPr>
          <a:xfrm>
            <a:off x="3156695" y="6395691"/>
            <a:ext cx="299301" cy="29930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744717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5865A3A-346F-4F15-A584-7339BE2DFAFF}"/>
              </a:ext>
            </a:extLst>
          </p:cNvPr>
          <p:cNvSpPr txBox="1"/>
          <p:nvPr/>
        </p:nvSpPr>
        <p:spPr>
          <a:xfrm>
            <a:off x="375342" y="241489"/>
            <a:ext cx="51203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b="1" dirty="0"/>
              <a:t>화면 기획 </a:t>
            </a:r>
            <a:r>
              <a:rPr lang="en-US" altLang="ko-KR" sz="3200" b="1" dirty="0"/>
              <a:t>– </a:t>
            </a:r>
            <a:r>
              <a:rPr lang="ko-KR" altLang="en-US" sz="3200" b="1" dirty="0"/>
              <a:t>훈련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1B1B7EB-3717-4F14-9062-0FD093CD82FB}"/>
              </a:ext>
            </a:extLst>
          </p:cNvPr>
          <p:cNvSpPr/>
          <p:nvPr/>
        </p:nvSpPr>
        <p:spPr>
          <a:xfrm>
            <a:off x="-385590" y="241489"/>
            <a:ext cx="5541484" cy="584775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6445D33-E34A-4230-B6E1-7E05BFC662A0}"/>
              </a:ext>
            </a:extLst>
          </p:cNvPr>
          <p:cNvCxnSpPr>
            <a:cxnSpLocks/>
          </p:cNvCxnSpPr>
          <p:nvPr/>
        </p:nvCxnSpPr>
        <p:spPr>
          <a:xfrm>
            <a:off x="8643668" y="0"/>
            <a:ext cx="0" cy="6858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8BA9724-64EF-42A1-9293-E353270C338A}"/>
              </a:ext>
            </a:extLst>
          </p:cNvPr>
          <p:cNvSpPr/>
          <p:nvPr/>
        </p:nvSpPr>
        <p:spPr>
          <a:xfrm>
            <a:off x="8643668" y="0"/>
            <a:ext cx="3548330" cy="8262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Description</a:t>
            </a:r>
            <a:endParaRPr lang="ko-KR" altLang="en-US" sz="24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0983D13-0C11-4764-9D72-290E0003AF87}"/>
              </a:ext>
            </a:extLst>
          </p:cNvPr>
          <p:cNvSpPr txBox="1"/>
          <p:nvPr/>
        </p:nvSpPr>
        <p:spPr>
          <a:xfrm>
            <a:off x="8643668" y="1011511"/>
            <a:ext cx="3523722" cy="24622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1) </a:t>
            </a:r>
            <a:r>
              <a:rPr lang="ko-KR" altLang="en-US" sz="1400" dirty="0"/>
              <a:t>미션의 이름 표시</a:t>
            </a:r>
            <a:endParaRPr lang="en-US" altLang="ko-KR" sz="1400" dirty="0"/>
          </a:p>
          <a:p>
            <a:pPr marL="342900" indent="-342900">
              <a:buAutoNum type="arabicParenR"/>
            </a:pPr>
            <a:endParaRPr lang="en-US" altLang="ko-KR" sz="1400" dirty="0"/>
          </a:p>
          <a:p>
            <a:r>
              <a:rPr lang="en-US" altLang="ko-KR" sz="1400" dirty="0"/>
              <a:t>2) </a:t>
            </a:r>
            <a:r>
              <a:rPr lang="ko-KR" altLang="en-US" sz="1400" dirty="0"/>
              <a:t>현재 미션의 레벨</a:t>
            </a:r>
            <a:endParaRPr lang="en-US" altLang="ko-KR" sz="1400" dirty="0"/>
          </a:p>
          <a:p>
            <a:pPr marL="342900" indent="-342900">
              <a:buAutoNum type="arabicParenR"/>
            </a:pPr>
            <a:endParaRPr lang="en-US" altLang="ko-KR" sz="1400" dirty="0"/>
          </a:p>
          <a:p>
            <a:r>
              <a:rPr lang="en-US" altLang="ko-KR" sz="1400" dirty="0"/>
              <a:t>3) </a:t>
            </a:r>
            <a:r>
              <a:rPr lang="ko-KR" altLang="en-US" sz="1400" dirty="0"/>
              <a:t>미션의 시간을 표시 </a:t>
            </a:r>
            <a:endParaRPr lang="en-US" altLang="ko-KR" sz="1400" dirty="0"/>
          </a:p>
          <a:p>
            <a:r>
              <a:rPr lang="en-US" altLang="ko-KR" sz="1400" dirty="0"/>
              <a:t>    - </a:t>
            </a:r>
            <a:r>
              <a:rPr lang="ko-KR" altLang="en-US" sz="1400" dirty="0"/>
              <a:t>시간이 다 지날 시 일정 식량 획득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4) </a:t>
            </a:r>
            <a:r>
              <a:rPr lang="ko-KR" altLang="en-US" sz="1400" dirty="0"/>
              <a:t>미션을 업그레이드 하는데 필요한 금액</a:t>
            </a:r>
            <a:endParaRPr lang="en-US" altLang="ko-KR" sz="1400" dirty="0"/>
          </a:p>
          <a:p>
            <a:r>
              <a:rPr lang="en-US" altLang="ko-KR" sz="1400" dirty="0"/>
              <a:t>    - </a:t>
            </a:r>
            <a:r>
              <a:rPr lang="ko-KR" altLang="en-US" sz="1400" dirty="0" err="1"/>
              <a:t>업글</a:t>
            </a:r>
            <a:r>
              <a:rPr lang="ko-KR" altLang="en-US" sz="1400" dirty="0"/>
              <a:t> 시 시간이 지날 때 얻는</a:t>
            </a:r>
            <a:endParaRPr lang="en-US" altLang="ko-KR" sz="1400" dirty="0"/>
          </a:p>
          <a:p>
            <a:r>
              <a:rPr lang="en-US" altLang="ko-KR" sz="1400" dirty="0"/>
              <a:t>      </a:t>
            </a:r>
            <a:r>
              <a:rPr lang="ko-KR" altLang="en-US" sz="1400" dirty="0"/>
              <a:t>식량의 양 증가</a:t>
            </a:r>
            <a:r>
              <a:rPr lang="en-US" altLang="ko-KR" sz="1400" dirty="0"/>
              <a:t> </a:t>
            </a:r>
          </a:p>
          <a:p>
            <a:r>
              <a:rPr lang="en-US" altLang="ko-KR" sz="1400" dirty="0"/>
              <a:t>     </a:t>
            </a:r>
          </a:p>
        </p:txBody>
      </p:sp>
      <p:pic>
        <p:nvPicPr>
          <p:cNvPr id="30" name="그림 29" descr="컴퓨터, 사진, 앉아있는, 여러개이(가) 표시된 사진&#10;&#10;자동 생성된 설명">
            <a:extLst>
              <a:ext uri="{FF2B5EF4-FFF2-40B4-BE49-F238E27FC236}">
                <a16:creationId xmlns:a16="http://schemas.microsoft.com/office/drawing/2014/main" id="{843E7951-07DE-4B52-964B-E94AC05F8BE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394" t="44340" r="2298" b="16573"/>
          <a:stretch/>
        </p:blipFill>
        <p:spPr>
          <a:xfrm>
            <a:off x="1433972" y="1683314"/>
            <a:ext cx="5358930" cy="4083003"/>
          </a:xfrm>
          <a:prstGeom prst="rect">
            <a:avLst/>
          </a:prstGeom>
          <a:ln w="69850">
            <a:solidFill>
              <a:schemeClr val="accent2">
                <a:lumMod val="60000"/>
                <a:lumOff val="40000"/>
              </a:schemeClr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4916F4E-0A7F-4609-AC57-357C0FC5EB83}"/>
              </a:ext>
            </a:extLst>
          </p:cNvPr>
          <p:cNvSpPr txBox="1"/>
          <p:nvPr/>
        </p:nvSpPr>
        <p:spPr>
          <a:xfrm>
            <a:off x="4698788" y="2407298"/>
            <a:ext cx="79310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1</a:t>
            </a:r>
            <a:r>
              <a:rPr lang="ko-KR" altLang="en-US" sz="1000" dirty="0">
                <a:solidFill>
                  <a:schemeClr val="bg1"/>
                </a:solidFill>
              </a:rPr>
              <a:t>분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1ABCFAF1-557D-442A-85E8-B9586BD03EB7}"/>
              </a:ext>
            </a:extLst>
          </p:cNvPr>
          <p:cNvSpPr txBox="1"/>
          <p:nvPr/>
        </p:nvSpPr>
        <p:spPr>
          <a:xfrm>
            <a:off x="4692567" y="3352800"/>
            <a:ext cx="79310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3</a:t>
            </a:r>
            <a:r>
              <a:rPr lang="ko-KR" altLang="en-US" sz="1000" dirty="0">
                <a:solidFill>
                  <a:schemeClr val="bg1"/>
                </a:solidFill>
              </a:rPr>
              <a:t>분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040BB85-B5C7-4A4F-81CC-28C46817266E}"/>
              </a:ext>
            </a:extLst>
          </p:cNvPr>
          <p:cNvSpPr txBox="1"/>
          <p:nvPr/>
        </p:nvSpPr>
        <p:spPr>
          <a:xfrm>
            <a:off x="4688632" y="5268507"/>
            <a:ext cx="79310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10</a:t>
            </a:r>
            <a:r>
              <a:rPr lang="ko-KR" altLang="en-US" sz="1000" dirty="0">
                <a:solidFill>
                  <a:schemeClr val="bg1"/>
                </a:solidFill>
              </a:rPr>
              <a:t>분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C6A3C1B-DB67-45E9-B87F-1781AF6A6440}"/>
              </a:ext>
            </a:extLst>
          </p:cNvPr>
          <p:cNvSpPr txBox="1"/>
          <p:nvPr/>
        </p:nvSpPr>
        <p:spPr>
          <a:xfrm>
            <a:off x="4688632" y="4298302"/>
            <a:ext cx="79310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5</a:t>
            </a:r>
            <a:r>
              <a:rPr lang="ko-KR" altLang="en-US" sz="1000" dirty="0">
                <a:solidFill>
                  <a:schemeClr val="bg1"/>
                </a:solidFill>
              </a:rPr>
              <a:t>분</a:t>
            </a:r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5157109A-EE21-42F5-8E3A-F44E19E88EBF}"/>
              </a:ext>
            </a:extLst>
          </p:cNvPr>
          <p:cNvSpPr/>
          <p:nvPr/>
        </p:nvSpPr>
        <p:spPr>
          <a:xfrm>
            <a:off x="2785884" y="1273121"/>
            <a:ext cx="299301" cy="29930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1729157" y="2096795"/>
            <a:ext cx="299301" cy="29930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id="{03AE8EAC-FAD6-4E1F-A094-E5774F4002C1}"/>
              </a:ext>
            </a:extLst>
          </p:cNvPr>
          <p:cNvSpPr/>
          <p:nvPr/>
        </p:nvSpPr>
        <p:spPr>
          <a:xfrm>
            <a:off x="4289597" y="2653519"/>
            <a:ext cx="299301" cy="29930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DCF2BA52-17BB-44FF-8F56-EB366A5196EC}"/>
              </a:ext>
            </a:extLst>
          </p:cNvPr>
          <p:cNvSpPr/>
          <p:nvPr/>
        </p:nvSpPr>
        <p:spPr>
          <a:xfrm>
            <a:off x="6885549" y="2027905"/>
            <a:ext cx="299301" cy="29930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35C96388-FB40-4765-B245-6C8D37C9EF61}"/>
              </a:ext>
            </a:extLst>
          </p:cNvPr>
          <p:cNvSpPr/>
          <p:nvPr/>
        </p:nvSpPr>
        <p:spPr>
          <a:xfrm>
            <a:off x="2483832" y="1896718"/>
            <a:ext cx="1063594" cy="258991"/>
          </a:xfrm>
          <a:prstGeom prst="rect">
            <a:avLst/>
          </a:prstGeom>
          <a:noFill/>
          <a:ln w="31750">
            <a:solidFill>
              <a:schemeClr val="accent2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ADBF8E45-C1EC-4D36-85BC-396EFA5B2196}"/>
              </a:ext>
            </a:extLst>
          </p:cNvPr>
          <p:cNvSpPr/>
          <p:nvPr/>
        </p:nvSpPr>
        <p:spPr>
          <a:xfrm>
            <a:off x="2403737" y="2137105"/>
            <a:ext cx="844388" cy="258991"/>
          </a:xfrm>
          <a:prstGeom prst="rect">
            <a:avLst/>
          </a:prstGeom>
          <a:noFill/>
          <a:ln w="31750">
            <a:solidFill>
              <a:schemeClr val="accent2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631D15E0-D308-42FF-8935-63AA0F73BBFC}"/>
              </a:ext>
            </a:extLst>
          </p:cNvPr>
          <p:cNvSpPr/>
          <p:nvPr/>
        </p:nvSpPr>
        <p:spPr>
          <a:xfrm>
            <a:off x="2380505" y="2382327"/>
            <a:ext cx="2909952" cy="258991"/>
          </a:xfrm>
          <a:prstGeom prst="rect">
            <a:avLst/>
          </a:prstGeom>
          <a:noFill/>
          <a:ln w="31750">
            <a:solidFill>
              <a:schemeClr val="accent2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A72728AD-0AB3-4F40-A0E8-BB6004265A50}"/>
              </a:ext>
            </a:extLst>
          </p:cNvPr>
          <p:cNvSpPr/>
          <p:nvPr/>
        </p:nvSpPr>
        <p:spPr>
          <a:xfrm>
            <a:off x="5601780" y="1972540"/>
            <a:ext cx="829656" cy="539282"/>
          </a:xfrm>
          <a:prstGeom prst="rect">
            <a:avLst/>
          </a:prstGeom>
          <a:noFill/>
          <a:ln w="31750">
            <a:solidFill>
              <a:schemeClr val="accent2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24977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>
            <a:extLst>
              <a:ext uri="{FF2B5EF4-FFF2-40B4-BE49-F238E27FC236}">
                <a16:creationId xmlns:a16="http://schemas.microsoft.com/office/drawing/2014/main" id="{44A25A4B-33B8-4B13-BBD2-478B6AF296F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32" t="44033" r="2009" b="17626"/>
          <a:stretch/>
        </p:blipFill>
        <p:spPr>
          <a:xfrm>
            <a:off x="1474283" y="1778019"/>
            <a:ext cx="5330756" cy="3893592"/>
          </a:xfrm>
          <a:prstGeom prst="rect">
            <a:avLst/>
          </a:prstGeom>
          <a:ln w="69850">
            <a:solidFill>
              <a:schemeClr val="accent2">
                <a:lumMod val="60000"/>
                <a:lumOff val="40000"/>
              </a:schemeClr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5865A3A-346F-4F15-A584-7339BE2DFAFF}"/>
              </a:ext>
            </a:extLst>
          </p:cNvPr>
          <p:cNvSpPr txBox="1"/>
          <p:nvPr/>
        </p:nvSpPr>
        <p:spPr>
          <a:xfrm>
            <a:off x="375342" y="241489"/>
            <a:ext cx="51203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b="1" dirty="0"/>
              <a:t>화면 기획 </a:t>
            </a:r>
            <a:r>
              <a:rPr lang="en-US" altLang="ko-KR" sz="3200" b="1" dirty="0"/>
              <a:t>– </a:t>
            </a:r>
            <a:r>
              <a:rPr lang="ko-KR" altLang="en-US" sz="3200" b="1" dirty="0"/>
              <a:t>무기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1B1B7EB-3717-4F14-9062-0FD093CD82FB}"/>
              </a:ext>
            </a:extLst>
          </p:cNvPr>
          <p:cNvSpPr/>
          <p:nvPr/>
        </p:nvSpPr>
        <p:spPr>
          <a:xfrm>
            <a:off x="-385590" y="241489"/>
            <a:ext cx="5541484" cy="584775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6445D33-E34A-4230-B6E1-7E05BFC662A0}"/>
              </a:ext>
            </a:extLst>
          </p:cNvPr>
          <p:cNvCxnSpPr>
            <a:cxnSpLocks/>
          </p:cNvCxnSpPr>
          <p:nvPr/>
        </p:nvCxnSpPr>
        <p:spPr>
          <a:xfrm>
            <a:off x="8643668" y="0"/>
            <a:ext cx="0" cy="6858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8BA9724-64EF-42A1-9293-E353270C338A}"/>
              </a:ext>
            </a:extLst>
          </p:cNvPr>
          <p:cNvSpPr/>
          <p:nvPr/>
        </p:nvSpPr>
        <p:spPr>
          <a:xfrm>
            <a:off x="8643668" y="0"/>
            <a:ext cx="3548330" cy="8262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Description</a:t>
            </a:r>
            <a:endParaRPr lang="ko-KR" altLang="en-US" sz="24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0983D13-0C11-4764-9D72-290E0003AF87}"/>
              </a:ext>
            </a:extLst>
          </p:cNvPr>
          <p:cNvSpPr txBox="1"/>
          <p:nvPr/>
        </p:nvSpPr>
        <p:spPr>
          <a:xfrm>
            <a:off x="8643668" y="1011511"/>
            <a:ext cx="3092513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1) </a:t>
            </a:r>
            <a:r>
              <a:rPr lang="ko-KR" altLang="en-US" sz="1400" dirty="0"/>
              <a:t>무기의 이름 표시</a:t>
            </a:r>
            <a:endParaRPr lang="en-US" altLang="ko-KR" sz="1400" dirty="0"/>
          </a:p>
          <a:p>
            <a:pPr marL="342900" indent="-342900">
              <a:buAutoNum type="arabicParenR"/>
            </a:pPr>
            <a:endParaRPr lang="en-US" altLang="ko-KR" sz="1400" dirty="0"/>
          </a:p>
          <a:p>
            <a:r>
              <a:rPr lang="en-US" altLang="ko-KR" sz="1400" dirty="0"/>
              <a:t>2) </a:t>
            </a:r>
            <a:r>
              <a:rPr lang="ko-KR" altLang="en-US" sz="1400" dirty="0"/>
              <a:t>무기의 현재 레벨 표시</a:t>
            </a:r>
            <a:endParaRPr lang="en-US" altLang="ko-KR" sz="1400" dirty="0"/>
          </a:p>
          <a:p>
            <a:r>
              <a:rPr lang="en-US" altLang="ko-KR" sz="1400" dirty="0"/>
              <a:t>    - </a:t>
            </a:r>
            <a:r>
              <a:rPr lang="ko-KR" altLang="en-US" sz="1400" dirty="0"/>
              <a:t>레벨이 높아질수록 공격력 증가</a:t>
            </a:r>
            <a:endParaRPr lang="en-US" altLang="ko-KR" sz="1400" dirty="0"/>
          </a:p>
          <a:p>
            <a:pPr marL="342900" indent="-342900">
              <a:buAutoNum type="arabicParenR"/>
            </a:pPr>
            <a:endParaRPr lang="en-US" altLang="ko-KR" sz="1400" dirty="0"/>
          </a:p>
          <a:p>
            <a:r>
              <a:rPr lang="en-US" altLang="ko-KR" sz="1400" dirty="0"/>
              <a:t>3) </a:t>
            </a:r>
            <a:r>
              <a:rPr lang="ko-KR" altLang="en-US" sz="1400" dirty="0"/>
              <a:t>현재 무기의 공격력 표시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4) </a:t>
            </a:r>
            <a:r>
              <a:rPr lang="ko-KR" altLang="en-US" sz="1400" dirty="0"/>
              <a:t>레벨을 올리기 위해 필요한 재화</a:t>
            </a:r>
            <a:endParaRPr lang="en-US" altLang="ko-KR" sz="1400" dirty="0"/>
          </a:p>
          <a:p>
            <a:r>
              <a:rPr lang="en-US" altLang="ko-KR" sz="1400" dirty="0"/>
              <a:t>    - </a:t>
            </a:r>
            <a:r>
              <a:rPr lang="ko-KR" altLang="en-US" sz="1400" dirty="0"/>
              <a:t>다음 무기를 열기 위해선 </a:t>
            </a:r>
            <a:endParaRPr lang="en-US" altLang="ko-KR" sz="1400" dirty="0"/>
          </a:p>
          <a:p>
            <a:r>
              <a:rPr lang="en-US" altLang="ko-KR" sz="1400" dirty="0"/>
              <a:t>      </a:t>
            </a:r>
            <a:r>
              <a:rPr lang="ko-KR" altLang="en-US" sz="1400" dirty="0"/>
              <a:t>전 단계의 무기를 </a:t>
            </a:r>
            <a:r>
              <a:rPr lang="en-US" altLang="ko-KR" sz="1400" dirty="0"/>
              <a:t>10Lv</a:t>
            </a:r>
            <a:r>
              <a:rPr lang="ko-KR" altLang="en-US" sz="1400" dirty="0"/>
              <a:t>를 제작</a:t>
            </a:r>
            <a:endParaRPr lang="en-US" altLang="ko-KR" sz="1400" dirty="0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5157109A-EE21-42F5-8E3A-F44E19E88EBF}"/>
              </a:ext>
            </a:extLst>
          </p:cNvPr>
          <p:cNvSpPr/>
          <p:nvPr/>
        </p:nvSpPr>
        <p:spPr>
          <a:xfrm>
            <a:off x="2785884" y="1273121"/>
            <a:ext cx="299301" cy="29930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1980719" y="2327206"/>
            <a:ext cx="299301" cy="29930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id="{03AE8EAC-FAD6-4E1F-A094-E5774F4002C1}"/>
              </a:ext>
            </a:extLst>
          </p:cNvPr>
          <p:cNvSpPr/>
          <p:nvPr/>
        </p:nvSpPr>
        <p:spPr>
          <a:xfrm>
            <a:off x="4624513" y="1478718"/>
            <a:ext cx="299301" cy="29930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DCF2BA52-17BB-44FF-8F56-EB366A5196EC}"/>
              </a:ext>
            </a:extLst>
          </p:cNvPr>
          <p:cNvSpPr/>
          <p:nvPr/>
        </p:nvSpPr>
        <p:spPr>
          <a:xfrm>
            <a:off x="6885549" y="2027905"/>
            <a:ext cx="299301" cy="29930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35C96388-FB40-4765-B245-6C8D37C9EF61}"/>
              </a:ext>
            </a:extLst>
          </p:cNvPr>
          <p:cNvSpPr/>
          <p:nvPr/>
        </p:nvSpPr>
        <p:spPr>
          <a:xfrm>
            <a:off x="2505514" y="2102315"/>
            <a:ext cx="1410480" cy="258991"/>
          </a:xfrm>
          <a:prstGeom prst="rect">
            <a:avLst/>
          </a:prstGeom>
          <a:noFill/>
          <a:ln w="31750">
            <a:solidFill>
              <a:schemeClr val="accent2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ADBF8E45-C1EC-4D36-85BC-396EFA5B2196}"/>
              </a:ext>
            </a:extLst>
          </p:cNvPr>
          <p:cNvSpPr/>
          <p:nvPr/>
        </p:nvSpPr>
        <p:spPr>
          <a:xfrm>
            <a:off x="2515862" y="2361306"/>
            <a:ext cx="1063593" cy="258991"/>
          </a:xfrm>
          <a:prstGeom prst="rect">
            <a:avLst/>
          </a:prstGeom>
          <a:noFill/>
          <a:ln w="31750">
            <a:solidFill>
              <a:schemeClr val="accent2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631D15E0-D308-42FF-8935-63AA0F73BBFC}"/>
              </a:ext>
            </a:extLst>
          </p:cNvPr>
          <p:cNvSpPr/>
          <p:nvPr/>
        </p:nvSpPr>
        <p:spPr>
          <a:xfrm>
            <a:off x="4289597" y="2027905"/>
            <a:ext cx="1000860" cy="613413"/>
          </a:xfrm>
          <a:prstGeom prst="rect">
            <a:avLst/>
          </a:prstGeom>
          <a:noFill/>
          <a:ln w="31750">
            <a:solidFill>
              <a:schemeClr val="accent2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A72728AD-0AB3-4F40-A0E8-BB6004265A50}"/>
              </a:ext>
            </a:extLst>
          </p:cNvPr>
          <p:cNvSpPr/>
          <p:nvPr/>
        </p:nvSpPr>
        <p:spPr>
          <a:xfrm>
            <a:off x="5600810" y="2081015"/>
            <a:ext cx="829656" cy="539282"/>
          </a:xfrm>
          <a:prstGeom prst="rect">
            <a:avLst/>
          </a:prstGeom>
          <a:noFill/>
          <a:ln w="31750">
            <a:solidFill>
              <a:schemeClr val="accent2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95769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컴퓨터, 여러개, 노트북, 다른이(가) 표시된 사진&#10;&#10;자동 생성된 설명">
            <a:extLst>
              <a:ext uri="{FF2B5EF4-FFF2-40B4-BE49-F238E27FC236}">
                <a16:creationId xmlns:a16="http://schemas.microsoft.com/office/drawing/2014/main" id="{B8FB5DE6-B3A1-4E43-9F20-6117CA90CE0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633" t="43860" r="2785" b="16932"/>
          <a:stretch/>
        </p:blipFill>
        <p:spPr>
          <a:xfrm>
            <a:off x="1531554" y="1778019"/>
            <a:ext cx="5252187" cy="3806860"/>
          </a:xfrm>
          <a:prstGeom prst="rect">
            <a:avLst/>
          </a:prstGeom>
          <a:ln w="69850">
            <a:solidFill>
              <a:schemeClr val="accent2">
                <a:lumMod val="60000"/>
                <a:lumOff val="40000"/>
              </a:schemeClr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5865A3A-346F-4F15-A584-7339BE2DFAFF}"/>
              </a:ext>
            </a:extLst>
          </p:cNvPr>
          <p:cNvSpPr txBox="1"/>
          <p:nvPr/>
        </p:nvSpPr>
        <p:spPr>
          <a:xfrm>
            <a:off x="375342" y="241489"/>
            <a:ext cx="51203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b="1" dirty="0"/>
              <a:t>화면 기획 </a:t>
            </a:r>
            <a:r>
              <a:rPr lang="en-US" altLang="ko-KR" sz="3200" b="1" dirty="0"/>
              <a:t>– </a:t>
            </a:r>
            <a:r>
              <a:rPr lang="ko-KR" altLang="en-US" sz="3200" b="1" dirty="0"/>
              <a:t>보물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1B1B7EB-3717-4F14-9062-0FD093CD82FB}"/>
              </a:ext>
            </a:extLst>
          </p:cNvPr>
          <p:cNvSpPr/>
          <p:nvPr/>
        </p:nvSpPr>
        <p:spPr>
          <a:xfrm>
            <a:off x="-385590" y="241489"/>
            <a:ext cx="5541484" cy="584775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6445D33-E34A-4230-B6E1-7E05BFC662A0}"/>
              </a:ext>
            </a:extLst>
          </p:cNvPr>
          <p:cNvCxnSpPr>
            <a:cxnSpLocks/>
          </p:cNvCxnSpPr>
          <p:nvPr/>
        </p:nvCxnSpPr>
        <p:spPr>
          <a:xfrm>
            <a:off x="8643668" y="0"/>
            <a:ext cx="0" cy="6858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8BA9724-64EF-42A1-9293-E353270C338A}"/>
              </a:ext>
            </a:extLst>
          </p:cNvPr>
          <p:cNvSpPr/>
          <p:nvPr/>
        </p:nvSpPr>
        <p:spPr>
          <a:xfrm>
            <a:off x="8643668" y="0"/>
            <a:ext cx="3548330" cy="8262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Description</a:t>
            </a:r>
            <a:endParaRPr lang="ko-KR" altLang="en-US" sz="24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0983D13-0C11-4764-9D72-290E0003AF87}"/>
              </a:ext>
            </a:extLst>
          </p:cNvPr>
          <p:cNvSpPr txBox="1"/>
          <p:nvPr/>
        </p:nvSpPr>
        <p:spPr>
          <a:xfrm>
            <a:off x="8643668" y="1011511"/>
            <a:ext cx="3406702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1) </a:t>
            </a:r>
            <a:r>
              <a:rPr lang="ko-KR" altLang="en-US" sz="1400" dirty="0"/>
              <a:t>보물 이름 표시</a:t>
            </a:r>
            <a:endParaRPr lang="en-US" altLang="ko-KR" sz="1400" dirty="0"/>
          </a:p>
          <a:p>
            <a:pPr marL="342900" indent="-342900">
              <a:buAutoNum type="arabicParenR"/>
            </a:pPr>
            <a:endParaRPr lang="en-US" altLang="ko-KR" sz="1400" dirty="0"/>
          </a:p>
          <a:p>
            <a:r>
              <a:rPr lang="en-US" altLang="ko-KR" sz="1400" dirty="0"/>
              <a:t>2) </a:t>
            </a:r>
            <a:r>
              <a:rPr lang="ko-KR" altLang="en-US" sz="1400" dirty="0"/>
              <a:t>보물의 현재 레벨 표시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3) </a:t>
            </a:r>
            <a:r>
              <a:rPr lang="ko-KR" altLang="en-US" sz="1400" dirty="0"/>
              <a:t>보물의 효과를 표시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4) </a:t>
            </a:r>
            <a:r>
              <a:rPr lang="ko-KR" altLang="en-US" sz="1400" dirty="0"/>
              <a:t>보물을 사기 위해서 일정 수의 지식을</a:t>
            </a:r>
            <a:endParaRPr lang="en-US" altLang="ko-KR" sz="1400" dirty="0"/>
          </a:p>
          <a:p>
            <a:r>
              <a:rPr lang="en-US" altLang="ko-KR" sz="1400" dirty="0"/>
              <a:t>   </a:t>
            </a:r>
            <a:r>
              <a:rPr lang="ko-KR" altLang="en-US" sz="1400" dirty="0"/>
              <a:t>사용 시 보물이 열리게 된다</a:t>
            </a:r>
            <a:r>
              <a:rPr lang="en-US" altLang="ko-KR" sz="1400" dirty="0"/>
              <a:t>.</a:t>
            </a:r>
          </a:p>
          <a:p>
            <a:r>
              <a:rPr lang="en-US" altLang="ko-KR" sz="1400" dirty="0"/>
              <a:t>    - </a:t>
            </a:r>
            <a:r>
              <a:rPr lang="ko-KR" altLang="en-US" sz="1400" dirty="0"/>
              <a:t>보스 격파 시 지식 획득</a:t>
            </a:r>
            <a:endParaRPr lang="en-US" altLang="ko-KR" sz="1400" dirty="0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5157109A-EE21-42F5-8E3A-F44E19E88EBF}"/>
              </a:ext>
            </a:extLst>
          </p:cNvPr>
          <p:cNvSpPr/>
          <p:nvPr/>
        </p:nvSpPr>
        <p:spPr>
          <a:xfrm>
            <a:off x="4864951" y="1942754"/>
            <a:ext cx="299301" cy="29930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6772891" y="2191064"/>
            <a:ext cx="299301" cy="29930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id="{03AE8EAC-FAD6-4E1F-A094-E5774F4002C1}"/>
              </a:ext>
            </a:extLst>
          </p:cNvPr>
          <p:cNvSpPr/>
          <p:nvPr/>
        </p:nvSpPr>
        <p:spPr>
          <a:xfrm>
            <a:off x="1890107" y="2140074"/>
            <a:ext cx="299301" cy="29930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DCF2BA52-17BB-44FF-8F56-EB366A5196EC}"/>
              </a:ext>
            </a:extLst>
          </p:cNvPr>
          <p:cNvSpPr/>
          <p:nvPr/>
        </p:nvSpPr>
        <p:spPr>
          <a:xfrm>
            <a:off x="4945688" y="2736772"/>
            <a:ext cx="299301" cy="29930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35C96388-FB40-4765-B245-6C8D37C9EF61}"/>
              </a:ext>
            </a:extLst>
          </p:cNvPr>
          <p:cNvSpPr/>
          <p:nvPr/>
        </p:nvSpPr>
        <p:spPr>
          <a:xfrm>
            <a:off x="2549569" y="2242055"/>
            <a:ext cx="1410480" cy="197320"/>
          </a:xfrm>
          <a:prstGeom prst="rect">
            <a:avLst/>
          </a:prstGeom>
          <a:noFill/>
          <a:ln w="31750">
            <a:solidFill>
              <a:schemeClr val="accent2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ADBF8E45-C1EC-4D36-85BC-396EFA5B2196}"/>
              </a:ext>
            </a:extLst>
          </p:cNvPr>
          <p:cNvSpPr/>
          <p:nvPr/>
        </p:nvSpPr>
        <p:spPr>
          <a:xfrm>
            <a:off x="2551176" y="1986738"/>
            <a:ext cx="2123460" cy="258991"/>
          </a:xfrm>
          <a:prstGeom prst="rect">
            <a:avLst/>
          </a:prstGeom>
          <a:noFill/>
          <a:ln w="31750">
            <a:solidFill>
              <a:schemeClr val="accent2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631D15E0-D308-42FF-8935-63AA0F73BBFC}"/>
              </a:ext>
            </a:extLst>
          </p:cNvPr>
          <p:cNvSpPr/>
          <p:nvPr/>
        </p:nvSpPr>
        <p:spPr>
          <a:xfrm>
            <a:off x="2549568" y="2422387"/>
            <a:ext cx="2428496" cy="258992"/>
          </a:xfrm>
          <a:prstGeom prst="rect">
            <a:avLst/>
          </a:prstGeom>
          <a:noFill/>
          <a:ln w="31750">
            <a:solidFill>
              <a:schemeClr val="accent2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A72728AD-0AB3-4F40-A0E8-BB6004265A50}"/>
              </a:ext>
            </a:extLst>
          </p:cNvPr>
          <p:cNvSpPr/>
          <p:nvPr/>
        </p:nvSpPr>
        <p:spPr>
          <a:xfrm>
            <a:off x="5655297" y="2071074"/>
            <a:ext cx="829656" cy="539282"/>
          </a:xfrm>
          <a:prstGeom prst="rect">
            <a:avLst/>
          </a:prstGeom>
          <a:noFill/>
          <a:ln w="31750">
            <a:solidFill>
              <a:schemeClr val="accent2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53730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컴퓨터, 사진, 여러개, 다른이(가) 표시된 사진&#10;&#10;자동 생성된 설명">
            <a:extLst>
              <a:ext uri="{FF2B5EF4-FFF2-40B4-BE49-F238E27FC236}">
                <a16:creationId xmlns:a16="http://schemas.microsoft.com/office/drawing/2014/main" id="{C269C5EE-ECE4-440A-A788-EEF933E9852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225" b="15209"/>
          <a:stretch/>
        </p:blipFill>
        <p:spPr>
          <a:xfrm>
            <a:off x="1203610" y="1011511"/>
            <a:ext cx="3489684" cy="52125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5865A3A-346F-4F15-A584-7339BE2DFAFF}"/>
              </a:ext>
            </a:extLst>
          </p:cNvPr>
          <p:cNvSpPr txBox="1"/>
          <p:nvPr/>
        </p:nvSpPr>
        <p:spPr>
          <a:xfrm>
            <a:off x="347350" y="241489"/>
            <a:ext cx="51203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b="1" dirty="0"/>
              <a:t>화면 기획 </a:t>
            </a:r>
            <a:r>
              <a:rPr lang="en-US" altLang="ko-KR" sz="3200" b="1" dirty="0"/>
              <a:t>– </a:t>
            </a:r>
            <a:r>
              <a:rPr lang="ko-KR" altLang="en-US" sz="3200" b="1" dirty="0"/>
              <a:t>전장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1B1B7EB-3717-4F14-9062-0FD093CD82FB}"/>
              </a:ext>
            </a:extLst>
          </p:cNvPr>
          <p:cNvSpPr/>
          <p:nvPr/>
        </p:nvSpPr>
        <p:spPr>
          <a:xfrm>
            <a:off x="-385590" y="241489"/>
            <a:ext cx="5541484" cy="584775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6445D33-E34A-4230-B6E1-7E05BFC662A0}"/>
              </a:ext>
            </a:extLst>
          </p:cNvPr>
          <p:cNvCxnSpPr>
            <a:cxnSpLocks/>
          </p:cNvCxnSpPr>
          <p:nvPr/>
        </p:nvCxnSpPr>
        <p:spPr>
          <a:xfrm>
            <a:off x="8643668" y="0"/>
            <a:ext cx="0" cy="6858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8BA9724-64EF-42A1-9293-E353270C338A}"/>
              </a:ext>
            </a:extLst>
          </p:cNvPr>
          <p:cNvSpPr/>
          <p:nvPr/>
        </p:nvSpPr>
        <p:spPr>
          <a:xfrm>
            <a:off x="8643668" y="0"/>
            <a:ext cx="3548330" cy="8262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Description</a:t>
            </a:r>
            <a:endParaRPr lang="ko-KR" altLang="en-US" sz="24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0983D13-0C11-4764-9D72-290E0003AF87}"/>
              </a:ext>
            </a:extLst>
          </p:cNvPr>
          <p:cNvSpPr txBox="1"/>
          <p:nvPr/>
        </p:nvSpPr>
        <p:spPr>
          <a:xfrm>
            <a:off x="8643668" y="1011511"/>
            <a:ext cx="3227165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1) </a:t>
            </a:r>
            <a:r>
              <a:rPr lang="ko-KR" altLang="en-US" sz="1400" dirty="0"/>
              <a:t>현재 전장의 이름</a:t>
            </a:r>
            <a:r>
              <a:rPr lang="en-US" altLang="ko-KR" sz="1400" dirty="0"/>
              <a:t>, </a:t>
            </a:r>
            <a:r>
              <a:rPr lang="ko-KR" altLang="en-US" sz="1400" dirty="0"/>
              <a:t>층 수</a:t>
            </a:r>
            <a:endParaRPr lang="en-US" altLang="ko-KR" sz="1400" dirty="0"/>
          </a:p>
          <a:p>
            <a:pPr marL="342900" indent="-342900">
              <a:buAutoNum type="arabicParenR"/>
            </a:pPr>
            <a:endParaRPr lang="en-US" altLang="ko-KR" sz="1400" dirty="0"/>
          </a:p>
          <a:p>
            <a:r>
              <a:rPr lang="en-US" altLang="ko-KR" sz="1400" dirty="0"/>
              <a:t>2) </a:t>
            </a:r>
            <a:r>
              <a:rPr lang="ko-KR" altLang="en-US" sz="1400" dirty="0"/>
              <a:t>전장 몬스터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3) </a:t>
            </a:r>
            <a:r>
              <a:rPr lang="ko-KR" altLang="en-US" sz="1400" dirty="0"/>
              <a:t>원하는 전장 선택 창 </a:t>
            </a:r>
            <a:r>
              <a:rPr lang="en-US" altLang="ko-KR" sz="1400" dirty="0"/>
              <a:t>[ </a:t>
            </a:r>
            <a:r>
              <a:rPr lang="ko-KR" altLang="en-US" sz="1400" dirty="0"/>
              <a:t>이름 </a:t>
            </a:r>
            <a:r>
              <a:rPr lang="en-US" altLang="ko-KR" sz="1400" dirty="0"/>
              <a:t>]</a:t>
            </a:r>
          </a:p>
          <a:p>
            <a:endParaRPr lang="en-US" altLang="ko-KR" sz="1400" dirty="0"/>
          </a:p>
          <a:p>
            <a:r>
              <a:rPr lang="en-US" altLang="ko-KR" sz="1400" dirty="0"/>
              <a:t>4) </a:t>
            </a:r>
            <a:r>
              <a:rPr lang="ko-KR" altLang="en-US" sz="1400" dirty="0"/>
              <a:t>전장을 하기 위해 필요한 최소 조건</a:t>
            </a:r>
            <a:endParaRPr lang="en-US" altLang="ko-KR" sz="1400" dirty="0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5157109A-EE21-42F5-8E3A-F44E19E88EBF}"/>
              </a:ext>
            </a:extLst>
          </p:cNvPr>
          <p:cNvSpPr/>
          <p:nvPr/>
        </p:nvSpPr>
        <p:spPr>
          <a:xfrm>
            <a:off x="1955460" y="1124678"/>
            <a:ext cx="299301" cy="29930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4063061" y="2444800"/>
            <a:ext cx="299301" cy="29930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id="{03AE8EAC-FAD6-4E1F-A094-E5774F4002C1}"/>
              </a:ext>
            </a:extLst>
          </p:cNvPr>
          <p:cNvSpPr/>
          <p:nvPr/>
        </p:nvSpPr>
        <p:spPr>
          <a:xfrm>
            <a:off x="1901966" y="3735561"/>
            <a:ext cx="299301" cy="29930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DCF2BA52-17BB-44FF-8F56-EB366A5196EC}"/>
              </a:ext>
            </a:extLst>
          </p:cNvPr>
          <p:cNvSpPr/>
          <p:nvPr/>
        </p:nvSpPr>
        <p:spPr>
          <a:xfrm>
            <a:off x="4790027" y="3842959"/>
            <a:ext cx="299301" cy="29930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35C96388-FB40-4765-B245-6C8D37C9EF61}"/>
              </a:ext>
            </a:extLst>
          </p:cNvPr>
          <p:cNvSpPr/>
          <p:nvPr/>
        </p:nvSpPr>
        <p:spPr>
          <a:xfrm>
            <a:off x="2957804" y="2146041"/>
            <a:ext cx="914400" cy="896820"/>
          </a:xfrm>
          <a:prstGeom prst="rect">
            <a:avLst/>
          </a:prstGeom>
          <a:noFill/>
          <a:ln w="31750">
            <a:solidFill>
              <a:schemeClr val="accent2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ADBF8E45-C1EC-4D36-85BC-396EFA5B2196}"/>
              </a:ext>
            </a:extLst>
          </p:cNvPr>
          <p:cNvSpPr/>
          <p:nvPr/>
        </p:nvSpPr>
        <p:spPr>
          <a:xfrm>
            <a:off x="2448589" y="1056455"/>
            <a:ext cx="1063593" cy="455104"/>
          </a:xfrm>
          <a:prstGeom prst="rect">
            <a:avLst/>
          </a:prstGeom>
          <a:noFill/>
          <a:ln w="31750">
            <a:solidFill>
              <a:schemeClr val="accent2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631D15E0-D308-42FF-8935-63AA0F73BBFC}"/>
              </a:ext>
            </a:extLst>
          </p:cNvPr>
          <p:cNvSpPr/>
          <p:nvPr/>
        </p:nvSpPr>
        <p:spPr>
          <a:xfrm>
            <a:off x="2249634" y="3728156"/>
            <a:ext cx="1183194" cy="613413"/>
          </a:xfrm>
          <a:prstGeom prst="rect">
            <a:avLst/>
          </a:prstGeom>
          <a:noFill/>
          <a:ln w="31750">
            <a:solidFill>
              <a:schemeClr val="accent2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A72728AD-0AB3-4F40-A0E8-BB6004265A50}"/>
              </a:ext>
            </a:extLst>
          </p:cNvPr>
          <p:cNvSpPr/>
          <p:nvPr/>
        </p:nvSpPr>
        <p:spPr>
          <a:xfrm>
            <a:off x="3681730" y="3728156"/>
            <a:ext cx="762662" cy="539282"/>
          </a:xfrm>
          <a:prstGeom prst="rect">
            <a:avLst/>
          </a:prstGeom>
          <a:noFill/>
          <a:ln w="31750">
            <a:solidFill>
              <a:schemeClr val="accent2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35653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1235</TotalTime>
  <Words>394</Words>
  <Application>Microsoft Office PowerPoint</Application>
  <PresentationFormat>와이드스크린</PresentationFormat>
  <Paragraphs>111</Paragraphs>
  <Slides>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0" baseType="lpstr">
      <vt:lpstr>맑은 고딕</vt:lpstr>
      <vt:lpstr>Arial</vt:lpstr>
      <vt:lpstr>Office 테마</vt:lpstr>
      <vt:lpstr>화면 기획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화면 기획</dc:title>
  <dc:creator>고지완</dc:creator>
  <cp:lastModifiedBy>고지완</cp:lastModifiedBy>
  <cp:revision>54</cp:revision>
  <dcterms:created xsi:type="dcterms:W3CDTF">2020-08-13T13:01:44Z</dcterms:created>
  <dcterms:modified xsi:type="dcterms:W3CDTF">2020-08-18T19:34:48Z</dcterms:modified>
</cp:coreProperties>
</file>